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6E421E-1FD3-47DF-9387-E1BEDDF11768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C5309A-284A-416E-813A-D0265629B931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21E-1FD3-47DF-9387-E1BEDDF11768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09A-284A-416E-813A-D0265629B931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21E-1FD3-47DF-9387-E1BEDDF11768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09A-284A-416E-813A-D0265629B931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21E-1FD3-47DF-9387-E1BEDDF11768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09A-284A-416E-813A-D0265629B93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21E-1FD3-47DF-9387-E1BEDDF11768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09A-284A-416E-813A-D0265629B93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21E-1FD3-47DF-9387-E1BEDDF11768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09A-284A-416E-813A-D0265629B93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21E-1FD3-47DF-9387-E1BEDDF11768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09A-284A-416E-813A-D0265629B931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21E-1FD3-47DF-9387-E1BEDDF11768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09A-284A-416E-813A-D0265629B931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21E-1FD3-47DF-9387-E1BEDDF11768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09A-284A-416E-813A-D0265629B9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21E-1FD3-47DF-9387-E1BEDDF11768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09A-284A-416E-813A-D0265629B9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421E-1FD3-47DF-9387-E1BEDDF11768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309A-284A-416E-813A-D0265629B9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F6E421E-1FD3-47DF-9387-E1BEDDF11768}" type="datetimeFigureOut">
              <a:rPr lang="pl-PL" smtClean="0"/>
              <a:t>2015-03-30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C5309A-284A-416E-813A-D0265629B93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800" b="1" dirty="0">
                <a:effectLst/>
              </a:rPr>
              <a:t>Sprawozdanie </a:t>
            </a:r>
            <a:r>
              <a:rPr lang="pl-PL" sz="4800" b="1" dirty="0" smtClean="0">
                <a:effectLst/>
              </a:rPr>
              <a:t>                z </a:t>
            </a:r>
            <a:r>
              <a:rPr lang="pl-PL" sz="4800" b="1" dirty="0">
                <a:effectLst/>
              </a:rPr>
              <a:t>realizacji punktu 7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effectLst/>
              </a:rPr>
              <a:t>„</a:t>
            </a:r>
            <a:r>
              <a:rPr lang="pl-PL" b="1" i="1" dirty="0">
                <a:effectLst/>
              </a:rPr>
              <a:t>Mój przyjaciel jest inwalidą – jak kształtować podstawy akceptujące niepełnosprawność</a:t>
            </a:r>
            <a:r>
              <a:rPr lang="pl-PL" b="1" i="1" dirty="0" smtClean="0">
                <a:effectLst/>
              </a:rPr>
              <a:t>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6674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Uczen\Desktop\Bezpieczna szkola\pk7 bezpieczna szkoła\DSCN0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17101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czen\Desktop\Bezpieczna szkola\pk7 bezpieczna szkoła\DSCN0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32096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2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 descr="C:\Users\Uczen\Desktop\Bezpieczna szkola\pk7 bezpieczna szkoła\DSCN0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24" y="921638"/>
            <a:ext cx="6939367" cy="520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21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Uczymy się tolerancji</a:t>
            </a:r>
            <a:endParaRPr lang="pl-PL" dirty="0"/>
          </a:p>
        </p:txBody>
      </p:sp>
      <p:pic>
        <p:nvPicPr>
          <p:cNvPr id="1026" name="Picture 2" descr="C:\Users\Uczen\Desktop\Bezpieczna szkola\pk7 bezpieczna szkoła\DSC00009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348880"/>
            <a:ext cx="3888432" cy="29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czen\Desktop\Bezpieczna szkola\pk7 bezpieczna szkoła\DSC0000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8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418684"/>
          </a:xfrm>
        </p:spPr>
        <p:txBody>
          <a:bodyPr/>
          <a:lstStyle/>
          <a:p>
            <a:r>
              <a:rPr lang="pl-PL" sz="4800" dirty="0" smtClean="0"/>
              <a:t>Poznajemy </a:t>
            </a:r>
            <a:r>
              <a:rPr lang="pl-PL" sz="4800" smtClean="0"/>
              <a:t>język migowy</a:t>
            </a:r>
            <a:br>
              <a:rPr lang="pl-PL" sz="4800" smtClean="0"/>
            </a:br>
            <a:r>
              <a:rPr lang="pl-PL" sz="4800" smtClean="0"/>
              <a:t> </a:t>
            </a:r>
            <a:r>
              <a:rPr lang="pl-PL" sz="4800" dirty="0" smtClean="0"/>
              <a:t>i alfabet Braille’a</a:t>
            </a:r>
            <a:endParaRPr lang="pl-PL" sz="4800" dirty="0"/>
          </a:p>
        </p:txBody>
      </p:sp>
      <p:pic>
        <p:nvPicPr>
          <p:cNvPr id="2050" name="Picture 2" descr="C:\Users\Uczen\Desktop\Bezpieczna szkola\pk7 bezpieczna szkoła\DSC0000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91" y="2247900"/>
            <a:ext cx="517101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9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Uczen\Desktop\Bezpieczna szkola\pk7 bezpieczna szkoła\DSC0000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49730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22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Uczen\Desktop\Bezpieczna szkola\pk7 bezpieczna szkoła\DSC0000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C:\Users\Uczen\Desktop\Bezpieczna szkola\pk7 bezpieczna szkoła\DSC00008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8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smtClean="0"/>
              <a:t>Lekcja przyrody-poznajemy układ kostny      i nerwowy</a:t>
            </a:r>
            <a:endParaRPr lang="pl-PL" sz="4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08" y="3429000"/>
            <a:ext cx="412799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570156"/>
            <a:ext cx="8568952" cy="1054250"/>
          </a:xfrm>
        </p:spPr>
        <p:txBody>
          <a:bodyPr/>
          <a:lstStyle/>
          <a:p>
            <a:r>
              <a:rPr lang="pl-PL" sz="4800" dirty="0" smtClean="0"/>
              <a:t>Organizujemy zbiórkę </a:t>
            </a:r>
            <a:r>
              <a:rPr lang="pl-PL" sz="4800" dirty="0" smtClean="0"/>
              <a:t>zakrętek i karteczek </a:t>
            </a:r>
            <a:r>
              <a:rPr lang="pl-PL" sz="4800" dirty="0" smtClean="0"/>
              <a:t>„</a:t>
            </a:r>
            <a:r>
              <a:rPr lang="pl-PL" sz="4800" dirty="0" smtClean="0"/>
              <a:t>Lipton”</a:t>
            </a:r>
            <a:endParaRPr lang="pl-PL" sz="4800" dirty="0"/>
          </a:p>
        </p:txBody>
      </p:sp>
      <p:pic>
        <p:nvPicPr>
          <p:cNvPr id="1026" name="Picture 2" descr="C:\Users\Uczen\Desktop\Bezpieczna szkola\pk7 bezpieczna szkoła\20140623_095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232695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czen\Desktop\Bezpieczna szkola\pk7 bezpieczna szkoła\DSC00008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4704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Konkurs na  hasło </a:t>
            </a:r>
            <a:br>
              <a:rPr lang="pl-PL" dirty="0" smtClean="0"/>
            </a:br>
            <a:r>
              <a:rPr lang="pl-PL" sz="4800" dirty="0" smtClean="0"/>
              <a:t>„Zakręć się za zakrętkami”</a:t>
            </a:r>
            <a:endParaRPr lang="pl-PL" sz="4800" dirty="0"/>
          </a:p>
        </p:txBody>
      </p:sp>
      <p:pic>
        <p:nvPicPr>
          <p:cNvPr id="2050" name="Picture 2" descr="C:\Users\Uczen\Desktop\Bezpieczna szkola\pk7 bezpieczna szkoła\DSCN0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241693" cy="31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czen\Desktop\Bezpieczna szkola\pk7 bezpieczna szkoła\DSCN0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5119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42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</TotalTime>
  <Words>40</Words>
  <Application>Microsoft Office PowerPoint</Application>
  <PresentationFormat>Pokaz na ekranie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Twarda oprawa</vt:lpstr>
      <vt:lpstr>Sprawozdanie                 z realizacji punktu 7</vt:lpstr>
      <vt:lpstr>Uczymy się tolerancji</vt:lpstr>
      <vt:lpstr>Poznajemy język migowy  i alfabet Braille’a</vt:lpstr>
      <vt:lpstr>Prezentacja programu PowerPoint</vt:lpstr>
      <vt:lpstr>Prezentacja programu PowerPoint</vt:lpstr>
      <vt:lpstr>Prezentacja programu PowerPoint</vt:lpstr>
      <vt:lpstr>Lekcja przyrody-poznajemy układ kostny      i nerwowy</vt:lpstr>
      <vt:lpstr>Organizujemy zbiórkę zakrętek i karteczek „Lipton”</vt:lpstr>
      <vt:lpstr>Konkurs na  hasło  „Zakręć się za zakrętkami”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                z realizacji punktu 7</dc:title>
  <dc:creator>Uczen</dc:creator>
  <cp:lastModifiedBy>Uczen</cp:lastModifiedBy>
  <cp:revision>6</cp:revision>
  <dcterms:created xsi:type="dcterms:W3CDTF">2015-03-26T12:32:41Z</dcterms:created>
  <dcterms:modified xsi:type="dcterms:W3CDTF">2015-03-30T09:10:29Z</dcterms:modified>
</cp:coreProperties>
</file>