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17D4B1E-E0A3-4348-A87E-A05043F92DE7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B979E58-0AFE-46B5-A23C-57003968FF5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624736" cy="1368152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tx1"/>
                </a:solidFill>
              </a:rPr>
              <a:t>Co powinno się zmienić w Twojej szkole, rodzinie, otoczeniu, by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poprawić relacje między ludźmi (nauczyciel-uczeń, dziecko-rodzina,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koledzy w miejscu zamieszkania, osiedlu, miejscowości)?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Realizacja punktu 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1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9144" y="764704"/>
            <a:ext cx="5009728" cy="701040"/>
          </a:xfrm>
        </p:spPr>
        <p:txBody>
          <a:bodyPr/>
          <a:lstStyle/>
          <a:p>
            <a:r>
              <a:rPr lang="pl-PL" dirty="0" smtClean="0"/>
              <a:t>Wyrażamy emocje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2276872"/>
            <a:ext cx="489599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631559" cy="347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6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zen\Desktop\Bezpieczna szkola\PKT 2\zdjęcia prac plastycznych\DSC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1" y="1772816"/>
            <a:ext cx="54546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980728"/>
            <a:ext cx="4618856" cy="701040"/>
          </a:xfrm>
        </p:spPr>
        <p:txBody>
          <a:bodyPr/>
          <a:lstStyle/>
          <a:p>
            <a:r>
              <a:rPr lang="pl-PL" dirty="0" smtClean="0"/>
              <a:t>Konkurs plastyczny dla kas I-II</a:t>
            </a:r>
            <a:endParaRPr lang="pl-PL" dirty="0"/>
          </a:p>
        </p:txBody>
      </p:sp>
      <p:pic>
        <p:nvPicPr>
          <p:cNvPr id="1027" name="Picture 3" descr="C:\Users\Uczen\Desktop\Bezpieczna szkola\PKT 2\zdjęcia prac plastycznych\pk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4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zen\Desktop\Bezpieczna szkola\PKT 2\zdjęcia prac plastycznych\DS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72816"/>
            <a:ext cx="6120680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Nagrodzone prace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19168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Julia Barska kl. II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04048" y="52292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Aleksandra Sobczyk kl. 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609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23728" y="975360"/>
            <a:ext cx="5256584" cy="701040"/>
          </a:xfrm>
        </p:spPr>
        <p:txBody>
          <a:bodyPr/>
          <a:lstStyle/>
          <a:p>
            <a:r>
              <a:rPr lang="pl-PL" dirty="0" smtClean="0"/>
              <a:t>Konkurs literacki dla klas III-VI</a:t>
            </a:r>
            <a:endParaRPr lang="pl-PL" dirty="0"/>
          </a:p>
        </p:txBody>
      </p:sp>
      <p:pic>
        <p:nvPicPr>
          <p:cNvPr id="1026" name="Picture 2" descr="C:\Users\Uczen\Desktop\Bezpieczna szkola\PKT 2\0143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7" y="1844824"/>
            <a:ext cx="314947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zen\Desktop\Bezpieczna szkola\PKT 2\014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14940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5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 literacki CD…</a:t>
            </a:r>
            <a:endParaRPr lang="pl-PL" dirty="0"/>
          </a:p>
        </p:txBody>
      </p:sp>
      <p:pic>
        <p:nvPicPr>
          <p:cNvPr id="2050" name="Picture 2" descr="C:\Users\Uczen\Desktop\Bezpieczna szkola\PKT 2\0145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2" y="2060848"/>
            <a:ext cx="3313870" cy="46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zen\Desktop\Bezpieczna szkola\PKT 2\014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4112"/>
            <a:ext cx="3365430" cy="46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2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Konkurs literacki CD…</a:t>
            </a:r>
          </a:p>
        </p:txBody>
      </p:sp>
      <p:pic>
        <p:nvPicPr>
          <p:cNvPr id="3074" name="Picture 2" descr="C:\Users\Uczen\Desktop\Bezpieczna szkola\PKT 2\0146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484970" cy="47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czen\Desktop\Bezpieczna szkola\PKT 2\014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15" y="1988840"/>
            <a:ext cx="339040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3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Konkurs literacki CD…</a:t>
            </a:r>
          </a:p>
        </p:txBody>
      </p:sp>
      <p:pic>
        <p:nvPicPr>
          <p:cNvPr id="4098" name="Picture 2" descr="C:\Users\Uczen\Desktop\Bezpieczna szkola\PKT 2\0147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5746"/>
            <a:ext cx="3355231" cy="4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czen\Desktop\Bezpieczna szkola\PKT 2\015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7293"/>
            <a:ext cx="3375559" cy="4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3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szkoła – makiety </a:t>
            </a:r>
            <a:endParaRPr lang="pl-PL" dirty="0"/>
          </a:p>
        </p:txBody>
      </p:sp>
      <p:pic>
        <p:nvPicPr>
          <p:cNvPr id="3075" name="Picture 3" descr="C:\Users\Uczen\Desktop\Bezpieczna szkola\PKT 2\zdjęcia prac plastycznych\DS2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25" y="2924944"/>
            <a:ext cx="4465514" cy="33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czen\Desktop\Bezpieczna szkola\PKT 2\zdjęcia prac plastycznych\DS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5927"/>
            <a:ext cx="50879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2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Uczestniczymy w zajęciach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309" y="2019621"/>
            <a:ext cx="4411646" cy="387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1822"/>
            <a:ext cx="4499913" cy="337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49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</TotalTime>
  <Words>77</Words>
  <Application>Microsoft Office PowerPoint</Application>
  <PresentationFormat>Pokaz na ekranie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BlackTie</vt:lpstr>
      <vt:lpstr>Realizacja punktu 2</vt:lpstr>
      <vt:lpstr>Konkurs plastyczny dla kas I-II</vt:lpstr>
      <vt:lpstr>Nagrodzone prace</vt:lpstr>
      <vt:lpstr>Konkurs literacki dla klas III-VI</vt:lpstr>
      <vt:lpstr>Konkurs literacki CD…</vt:lpstr>
      <vt:lpstr>Konkurs literacki CD…</vt:lpstr>
      <vt:lpstr>Konkurs literacki CD…</vt:lpstr>
      <vt:lpstr>Nasza szkoła – makiety </vt:lpstr>
      <vt:lpstr>Uczestniczymy w zajęciach</vt:lpstr>
      <vt:lpstr>Wyrażamy emocje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punktu 2</dc:title>
  <dc:creator>Uczen</dc:creator>
  <cp:lastModifiedBy>Uczen</cp:lastModifiedBy>
  <cp:revision>6</cp:revision>
  <dcterms:created xsi:type="dcterms:W3CDTF">2015-03-27T11:09:17Z</dcterms:created>
  <dcterms:modified xsi:type="dcterms:W3CDTF">2015-03-27T13:06:00Z</dcterms:modified>
</cp:coreProperties>
</file>