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1B189-579F-4D38-82A9-1E467C18C2F5}" type="datetimeFigureOut">
              <a:rPr lang="pl-PL" smtClean="0"/>
              <a:pPr/>
              <a:t>2018-03-07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E8C05E-E44C-4C35-967D-C6A1E8AE943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6000" dirty="0" smtClean="0">
                <a:latin typeface="Arial Black" panose="020B0A04020102020204" pitchFamily="34" charset="0"/>
              </a:rPr>
              <a:t>Zdrowa żywność</a:t>
            </a:r>
            <a:endParaRPr lang="pl-PL" sz="6000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4797152"/>
            <a:ext cx="6400800" cy="1752600"/>
          </a:xfrm>
        </p:spPr>
        <p:txBody>
          <a:bodyPr/>
          <a:lstStyle/>
          <a:p>
            <a:r>
              <a:rPr lang="pl-PL" dirty="0" smtClean="0"/>
              <a:t>Amelia Kałużna </a:t>
            </a:r>
          </a:p>
          <a:p>
            <a:r>
              <a:rPr lang="pl-PL" dirty="0" smtClean="0"/>
              <a:t>Aleksandra Tkaczyk</a:t>
            </a:r>
          </a:p>
          <a:p>
            <a:r>
              <a:rPr lang="pl-PL" dirty="0" err="1" smtClean="0"/>
              <a:t>Kl.VII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8025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7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Przegryzaj orzechy nerkowca i migdały, suszone morele, śliwki, daktyle, żurawinę i banany. Chrup również świeże warzywa – marchewkę, paprykę, ogórka, pomidorki koktajlowe, seler naciowy, pieczone szparagi będą doskonale smakowały z hummusem.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21431"/>
            <a:ext cx="3032021" cy="30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574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8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Pomysł na szybki, sycący i zdrowy obiad? Zupa warzywna! To zazwyczaj lekkostrawne i pożywne danie, które na długo zaspokoi głód i dostarczy cennych wartości odżywczych. Możesz przygotować klasyczną zupę jarzynową – ugotowaną na mięsie, a nie na sztucznych kostkach rosołowych i bez dodatku śmietany.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2626820" cy="26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447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9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Oprócz wcześniej wspominanej wody, pij również domowe soki z warzyw i owoców. To ekspresowy zastrzyk witamin dla naszego organizmu. Zawarte w nich składniki odżywcze bardzo szybko wchłaniają się do krwiobiegu, wspomagają układ odpornościowy i spowalniają proces starzenia. Takie soki są niskokaloryczne oraz lekkostrawne. W ich przygotowaniu pomoże Ci sokowirówka, </a:t>
            </a:r>
            <a:r>
              <a:rPr lang="pl-PL" sz="2000" dirty="0" err="1"/>
              <a:t>blender</a:t>
            </a:r>
            <a:r>
              <a:rPr lang="pl-PL" sz="2000" dirty="0"/>
              <a:t> lub wyciskarka do cytrusów. Zobacz, co jeszcze cennego mogą Ci zaoferować: Świeżo wyciskane soki – dlaczego warto je pić na zdrowie</a:t>
            </a:r>
            <a:r>
              <a:rPr lang="pl-PL" sz="2000" dirty="0" smtClean="0"/>
              <a:t>?</a:t>
            </a:r>
            <a:endParaRPr lang="pl-PL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497" y="4077072"/>
            <a:ext cx="2636912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398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10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Aby spożywać pełnowartościowe posiłki, nie wystarczy jedynie wybrać właściwe produkty. Trzeba je również odpowiednio przyrządzić by zachowały jak najwięcej wartości odżywczych. Zamiast gotować warzywa tradycyjnym sposobem, przygotuj je w garnku do gotowania na parze lub w bambusowym parowniku.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892" y="386104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547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513" y="1124744"/>
            <a:ext cx="6014789" cy="55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330" y="29200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Piramida zdrowego odżywiania 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7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>
                <a:solidFill>
                  <a:schemeClr val="bg1"/>
                </a:solidFill>
              </a:rPr>
              <a:t>W</a:t>
            </a:r>
            <a:r>
              <a:rPr lang="pl-PL" sz="6600" dirty="0" smtClean="0">
                <a:solidFill>
                  <a:schemeClr val="bg1"/>
                </a:solidFill>
              </a:rPr>
              <a:t>itaminy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Rodzaje: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>
                <a:solidFill>
                  <a:schemeClr val="bg1"/>
                </a:solidFill>
              </a:rPr>
              <a:t>Rozpuszczalne w tłuszczach:</a:t>
            </a:r>
          </a:p>
          <a:p>
            <a:pPr marL="651510" indent="-51435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A</a:t>
            </a:r>
          </a:p>
          <a:p>
            <a:pPr marL="651510" indent="-51435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D</a:t>
            </a:r>
          </a:p>
          <a:p>
            <a:pPr marL="651510" indent="-51435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E</a:t>
            </a:r>
          </a:p>
          <a:p>
            <a:pPr marL="651510" indent="-51435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Rozpuszczalne w wodzie:</a:t>
            </a:r>
          </a:p>
          <a:p>
            <a:pPr marL="594360" indent="-45720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B6</a:t>
            </a:r>
          </a:p>
          <a:p>
            <a:pPr marL="594360" indent="-45720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B9</a:t>
            </a:r>
          </a:p>
          <a:p>
            <a:pPr marL="594360" indent="-45720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B12</a:t>
            </a:r>
          </a:p>
          <a:p>
            <a:pPr marL="594360" indent="-45720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PP</a:t>
            </a:r>
          </a:p>
          <a:p>
            <a:pPr marL="594360" indent="-45720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H</a:t>
            </a:r>
          </a:p>
          <a:p>
            <a:pPr marL="594360" indent="-457200">
              <a:buFont typeface="+mj-lt"/>
              <a:buAutoNum type="alphaLcParenR"/>
            </a:pPr>
            <a:r>
              <a:rPr lang="pl-PL" sz="2000" dirty="0" smtClean="0">
                <a:solidFill>
                  <a:schemeClr val="bg1"/>
                </a:solidFill>
              </a:rPr>
              <a:t>C</a:t>
            </a:r>
          </a:p>
          <a:p>
            <a:pPr marL="594360" indent="-457200">
              <a:buFont typeface="+mj-lt"/>
              <a:buAutoNum type="alphaLcParenR"/>
            </a:pPr>
            <a:endParaRPr lang="pl-PL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457210" cy="247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337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Niezdrowa żywność</a:t>
            </a:r>
            <a:endParaRPr lang="pl-PL" sz="6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Rodzaj </a:t>
            </a:r>
            <a:r>
              <a:rPr lang="pl-PL" sz="2400" dirty="0"/>
              <a:t>pożywienia szybko przygotowywanego i serwowanego na poczekaniu, na ogół taniego. Zwykle posiada ono wysoką wartość kaloryczną – zawiera dużą ilość tłuszczów i węglowodanów, przy równoczesnym niedoborze cennych dla organizmu substancji – błonnika, witamin i minerałów.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2981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847" y="4221089"/>
            <a:ext cx="438232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215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894" y="404664"/>
            <a:ext cx="6375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Co to zdrowa żywność? 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894" y="155679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Zdrowa żywność to jedzenie naturalne, bez środków konserwujących i rozmaitych polepszaczy. Coraz więcej ludzi na świecie wybiera produkty wytwarzane metodami tradycyjnymi. Przekonaj się, dlaczego samodzielnie zrobione przetwory - dżemy, konfitury, nalewki - są zdrowsze niż te ze sklepu.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472627" cy="34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20" y="3373444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40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 rot="19982259">
            <a:off x="-271606" y="1537286"/>
            <a:ext cx="9687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>
                <a:solidFill>
                  <a:schemeClr val="bg1"/>
                </a:solidFill>
              </a:rPr>
              <a:t>10 zasad zdrowego odżywiania </a:t>
            </a:r>
            <a:endParaRPr lang="pl-PL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88432" cy="252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343289" cy="22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422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1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Jeśli zbyt szybko wprowadzisz radykalne zmiany w swoim dotychczasowym sposobie żywienia, równie szybko się zniechęcisz i zrezygnujesz z nowej diety. Nie uwzględniaj w jadłospisie tylko tych produktów, które są zdrowe, ale zupełnie Tobie nie smakują. Wybierz za to takie, które niosą ze sobą wartość odżywczą, a są jednocześnie bardzo smaczne.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52992"/>
            <a:ext cx="3672408" cy="242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875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2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Podstawą odpowiednio skomponowanej diety powinny być świeże i najbardziej wartościowe produkty. Najwięcej wartości będą miały w sobie nasze warzywa i owoce, na które akurat przypada sezon. Wiosną jedz szparagi, dania ze szpinakiem, cukinią i kalarepą. W zimę zajadaj prawie całoroczne warzywa – marchewkę, ziemniaki, cebulę, kalafior. Wykorzystaj letni sezon na truskawki, czereśnie i inne owoce.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84" y="4629804"/>
            <a:ext cx="3096344" cy="20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561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3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Nie od dziś wiadomo, że spore ilości warzyw i owoców to konieczny warunek zdrowej diety. Powinny być jak najczęściej spożywane w postaci surowej, a nie przetworzonej. W takiej formie zachowują najwięcej swoich wartości.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82693"/>
            <a:ext cx="3960440" cy="311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76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4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Zdrowa dieta nie polega na ograniczeniu jedzenia do minimum. Wręcz przeciwnie – trzeba jeść! Ale należy wybierać produkty pełnowartościowe, dbać o regularność i odpowiednie porcje posiłków. Nawet tych zdrowych dań nie można jeść bez opamiętania. Jak zacząć zdrowe odżywianie każdego dnia? Od śniadania!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58193"/>
            <a:ext cx="3960440" cy="263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371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5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Pamiętaj o piciu odpowiedniej ilości wody w ciągu dnia. Napoje gazowane i słodzone soki absolutnie się nie liczą i powinny być wyłączone ze zdrowej diety. Woda wspomaga pracę nerek, a tym samym pomaga w usuwaniu toksyn z naszego </a:t>
            </a:r>
            <a:r>
              <a:rPr lang="pl-PL" sz="2400" dirty="0" smtClean="0"/>
              <a:t>organizmu.</a:t>
            </a:r>
            <a:endParaRPr lang="pl-P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906897" cy="290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3420"/>
            <a:ext cx="3672408" cy="26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305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Zasada </a:t>
            </a:r>
            <a:r>
              <a:rPr lang="pl-PL" sz="6600" u="sng" dirty="0" smtClean="0">
                <a:solidFill>
                  <a:schemeClr val="bg1"/>
                </a:solidFill>
              </a:rPr>
              <a:t>6</a:t>
            </a:r>
            <a:endParaRPr lang="pl-PL" sz="66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By realizować zasady racjonalnego żywienia, unikaj spożywania posiłków na mieście. Łatwo wtedy o skuszenie się na dużego hamburgera, pizzę z podwójnym sercem czy porcję frytek smażonych w wielokrotnie używanym tłuszczu. Nastaw się na przygotowywanie posiłków w domu, by mieć pełną kontrolę nad składnikami, sposobem przygotowania i serwowaną porcją. Wykorzystaj zdrowe produkty żywnościowe.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38729"/>
            <a:ext cx="3528392" cy="221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04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682</Words>
  <Application>Microsoft Office PowerPoint</Application>
  <PresentationFormat>Pokaz na ekranie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Wierzchołek</vt:lpstr>
      <vt:lpstr>Zdrowa żywność</vt:lpstr>
      <vt:lpstr>Slajd 2</vt:lpstr>
      <vt:lpstr>Slajd 3</vt:lpstr>
      <vt:lpstr>Zasada 1</vt:lpstr>
      <vt:lpstr>Zasada 2</vt:lpstr>
      <vt:lpstr>Zasada 3</vt:lpstr>
      <vt:lpstr>Zasada 4</vt:lpstr>
      <vt:lpstr>Zasada 5</vt:lpstr>
      <vt:lpstr>Zasada 6</vt:lpstr>
      <vt:lpstr>Zasada 7</vt:lpstr>
      <vt:lpstr>Zasada 8</vt:lpstr>
      <vt:lpstr>Zasada 9</vt:lpstr>
      <vt:lpstr>Zasada 10</vt:lpstr>
      <vt:lpstr>Slajd 14</vt:lpstr>
      <vt:lpstr>Witaminy</vt:lpstr>
      <vt:lpstr>Niezdrowa żywność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Zdrowa żywność</dc:title>
  <dc:creator>Uczen</dc:creator>
  <cp:lastModifiedBy>Arth</cp:lastModifiedBy>
  <cp:revision>6</cp:revision>
  <dcterms:created xsi:type="dcterms:W3CDTF">2018-03-07T10:17:35Z</dcterms:created>
  <dcterms:modified xsi:type="dcterms:W3CDTF">2018-03-07T14:38:02Z</dcterms:modified>
</cp:coreProperties>
</file>