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F87A1E-CA31-40A0-9B70-1E793C769E24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87DE62-7DFB-49E6-9D76-437BC9D070D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1989748"/>
          </a:xfrm>
        </p:spPr>
        <p:txBody>
          <a:bodyPr/>
          <a:lstStyle/>
          <a:p>
            <a:r>
              <a:rPr lang="pl-PL" dirty="0" smtClean="0"/>
              <a:t>Zdrowa żywność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084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407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598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Sorbiniany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Sorbinian</a:t>
            </a:r>
            <a:r>
              <a:rPr lang="pl-PL" dirty="0"/>
              <a:t> potasu – organiczny związek chemiczny, sól potasowa kwasu </a:t>
            </a:r>
            <a:r>
              <a:rPr lang="pl-PL" dirty="0" err="1"/>
              <a:t>sorbinowego</a:t>
            </a:r>
            <a:r>
              <a:rPr lang="pl-PL" dirty="0"/>
              <a:t>. Jego zakres stosowania i właściwości są prawie takie same, jak dla kwasu </a:t>
            </a:r>
            <a:r>
              <a:rPr lang="pl-PL" dirty="0" err="1"/>
              <a:t>sorbowego</a:t>
            </a:r>
            <a:r>
              <a:rPr lang="pl-PL" dirty="0"/>
              <a:t>, jednakże forma potasowa jest lepiej rozpuszczalna w wodzie.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81128"/>
            <a:ext cx="2053952" cy="16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6128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Benzoesany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Benzoesan sodu, E211, C 6H 5COONa – organiczny związek chemiczny, sól sodowa kwasu benzoesowego, stosowana jako konserwant żywności. Na skalę przemysłową uzyskuje się go syntetycznie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048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Siarczany(IV)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Siarczany – sole lub estry kwasu siarkowego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868">
            <a:off x="2415437" y="3284985"/>
            <a:ext cx="34472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780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Fenole i mrówczany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323653"/>
            <a:ext cx="6777201" cy="1753420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/>
              <a:t>Fenole</a:t>
            </a:r>
            <a:r>
              <a:rPr lang="pl-PL" dirty="0"/>
              <a:t> – związki organiczne zawierające grupy hydroksylowe związane bezpośrednio z atomami węgla w pierścieniu aromatycznym (w przeciwieństwie do alkoholi aromatycznych, np. alkoholu benzylowego, w których grupa hydroksylowa przyłączona jest do alkilowego atomu węgla).</a:t>
            </a: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1547664" y="4359587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Mrówczany – sole lub estry kwasu mrówkowego </a:t>
            </a:r>
            <a:endParaRPr lang="pl-PL" dirty="0"/>
          </a:p>
        </p:txBody>
      </p:sp>
      <p:sp>
        <p:nvSpPr>
          <p:cNvPr id="6" name="AutoShape 2" descr="Kwas mrówkowy"/>
          <p:cNvSpPr>
            <a:spLocks noChangeAspect="1" noChangeArrowheads="1"/>
          </p:cNvSpPr>
          <p:nvPr/>
        </p:nvSpPr>
        <p:spPr bwMode="auto">
          <a:xfrm>
            <a:off x="155575" y="-3270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2" y="5005919"/>
            <a:ext cx="1872209" cy="11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811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Niezdrowa żywność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54550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Rodzaj </a:t>
            </a:r>
            <a:r>
              <a:rPr lang="pl-PL" dirty="0"/>
              <a:t>pożywienia szybko przygotowywanego i serwowanego na poczekaniu, na ogół taniego. Zwykle posiada ono wysoką wartość kaloryczną – zawiera dużą ilość tłuszczów i węglowodanów, przy równoczesnym niedoborze cennych dla organizmu substancji – błonnika, witamin i minerałów.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664296" cy="17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562" y="45091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Znalezione obrazy dla zapytania p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1099"/>
            <a:ext cx="171573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974" y="4785361"/>
            <a:ext cx="2019300" cy="160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7133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Wykonawcy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Kuba Szymański</a:t>
            </a:r>
          </a:p>
          <a:p>
            <a:r>
              <a:rPr lang="pl-PL" dirty="0" smtClean="0"/>
              <a:t>Albert Miśkiewicz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5396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Sposoby na konserwowanie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a)Suszenie</a:t>
            </a:r>
          </a:p>
          <a:p>
            <a:pPr marL="68580" indent="0">
              <a:buNone/>
            </a:pPr>
            <a:r>
              <a:rPr lang="pl-PL" dirty="0" smtClean="0"/>
              <a:t>b)Zamrażanie </a:t>
            </a:r>
          </a:p>
          <a:p>
            <a:pPr marL="68580" indent="0">
              <a:buNone/>
            </a:pPr>
            <a:r>
              <a:rPr lang="pl-PL" dirty="0" smtClean="0"/>
              <a:t>c)Puszkowanie </a:t>
            </a:r>
          </a:p>
          <a:p>
            <a:pPr marL="68580" indent="0">
              <a:buNone/>
            </a:pPr>
            <a:r>
              <a:rPr lang="pl-PL" dirty="0" smtClean="0"/>
              <a:t>d) Solenie </a:t>
            </a:r>
          </a:p>
          <a:p>
            <a:pPr marL="68580" indent="0">
              <a:buNone/>
            </a:pPr>
            <a:r>
              <a:rPr lang="pl-PL" dirty="0" smtClean="0"/>
              <a:t>e) Kiszenie</a:t>
            </a:r>
          </a:p>
          <a:p>
            <a:pPr marL="68580" indent="0">
              <a:buNone/>
            </a:pPr>
            <a:r>
              <a:rPr lang="pl-PL" dirty="0" smtClean="0"/>
              <a:t>f) Pasteryzacja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1895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38625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037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Suszenie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Suszenie żywności to jedna z najstarszych metod konserwacji znanej człowiekowi. Polega na usunięciu wody z produktu przez jej wyparowanie. Suszenie żywności znane było już w czasach prehistorycznych kiedy to suszono mięso.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962" y="4653136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67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/>
          <a:lstStyle/>
          <a:p>
            <a:r>
              <a:rPr lang="pl-PL" dirty="0" smtClean="0"/>
              <a:t>Zamrażanie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8318" y="1484785"/>
            <a:ext cx="6777317" cy="2736303"/>
          </a:xfrm>
        </p:spPr>
        <p:txBody>
          <a:bodyPr/>
          <a:lstStyle/>
          <a:p>
            <a:r>
              <a:rPr lang="pl-PL" b="1" dirty="0"/>
              <a:t>Zamrażanie</a:t>
            </a:r>
            <a:r>
              <a:rPr lang="pl-PL" dirty="0"/>
              <a:t> produktów żywnościowych – jedna z najkorzystniejszych pod względem biologicznym form utrwalania żywności. Pozwala w maksymalnym stopniu zachować odżywcze, dietetyczne i organoleptyczne walory świeżych produktów.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9282">
            <a:off x="1168947" y="4817064"/>
            <a:ext cx="2741290" cy="13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5408">
            <a:off x="4310045" y="4028780"/>
            <a:ext cx="3672408" cy="23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08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08112"/>
          </a:xfrm>
        </p:spPr>
        <p:txBody>
          <a:bodyPr/>
          <a:lstStyle/>
          <a:p>
            <a:r>
              <a:rPr lang="pl-PL" dirty="0" smtClean="0"/>
              <a:t>Puszkowanie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412777"/>
            <a:ext cx="6984892" cy="2736304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Konserwa</a:t>
            </a:r>
            <a:r>
              <a:rPr lang="pl-PL" dirty="0"/>
              <a:t> – potoczne określenie produktu żywnościowego w puszce, słoju lub plastikowym pojemniku, charakteryzującego się wydłużonym okresem przydatności do spożycia. Trwałość produktów zapewnia proces sterylizacji oraz szczelność opakowania chroniąca przed dostępem powietrza i zanieczyszczeń. Do niektórych produktów dodawane są także </a:t>
            </a:r>
            <a:r>
              <a:rPr lang="pl-PL" dirty="0" smtClean="0"/>
              <a:t>chemiczne środki </a:t>
            </a:r>
            <a:r>
              <a:rPr lang="pl-PL" dirty="0"/>
              <a:t>konserwujące, np. azotan sodu lub azotan potasu w przetworach </a:t>
            </a:r>
            <a:r>
              <a:rPr lang="pl-PL" dirty="0" smtClean="0"/>
              <a:t>mięsnych.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73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Solenie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Solenie-dodanie </a:t>
            </a:r>
            <a:r>
              <a:rPr lang="pl-PL" dirty="0"/>
              <a:t>dużej ilości soli (18%); w celu konserwacji soli się głównie </a:t>
            </a:r>
            <a:r>
              <a:rPr lang="pl-PL" dirty="0" smtClean="0"/>
              <a:t>mięso oraz </a:t>
            </a:r>
            <a:r>
              <a:rPr lang="pl-PL" dirty="0"/>
              <a:t>ryby.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7946">
            <a:off x="1259632" y="42291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0270">
            <a:off x="4914871" y="38871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9165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Kiszenie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Kiszenie–sposób </a:t>
            </a:r>
            <a:r>
              <a:rPr lang="pl-PL" dirty="0"/>
              <a:t>konserwacji żywności przeznaczonej do spożycia lub na paszę, opierający się na procesie fermentacji mlekowej przeprowadzanym przez bakterie mlekowe.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4396">
            <a:off x="983129" y="4521154"/>
            <a:ext cx="3275749" cy="173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9208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401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Pasteryzacja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189743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technika konserwacji za pomocą odpowiednio dobranego podgrzewania produktów spożywczych, tak aby zniszczyć lub zahamować wzrost drobnoustrojów chorobotwórczych lub enzymów przy jednoczesnym zachowaniu smaku produktów i uniknięciu obniżenia ich wartości odżywczych.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9802">
            <a:off x="1655530" y="41857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7346">
            <a:off x="4468408" y="4369987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050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Konserwanty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211345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Konserwant, środek konserwujący – związek chemiczny lub mieszanina związków, powodująca przedłużenie przydatności do spożycia (lub trwałości) produktów spożywczych i przemysłowych. Konserwanty mają za zadanie zapobieganie rozwojowi bakterii, grzybów i wirusów.</a:t>
            </a:r>
          </a:p>
        </p:txBody>
      </p:sp>
      <p:sp>
        <p:nvSpPr>
          <p:cNvPr id="4" name="AutoShape 2" descr="Znalezione obrazy dla zapytania konserwan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611" y="437825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Znalezione obrazy dla zapytania konserwa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8250"/>
            <a:ext cx="30670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59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425</Words>
  <Application>Microsoft Office PowerPoint</Application>
  <PresentationFormat>Pokaz na ekranie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Austin</vt:lpstr>
      <vt:lpstr>Zdrowa żywność</vt:lpstr>
      <vt:lpstr>Sposoby na konserwowanie żywności</vt:lpstr>
      <vt:lpstr>Suszenie</vt:lpstr>
      <vt:lpstr>Zamrażanie </vt:lpstr>
      <vt:lpstr>Puszkowanie</vt:lpstr>
      <vt:lpstr>Solenie</vt:lpstr>
      <vt:lpstr>Kiszenie</vt:lpstr>
      <vt:lpstr>Pasteryzacja</vt:lpstr>
      <vt:lpstr>Konserwanty</vt:lpstr>
      <vt:lpstr>Slajd 10</vt:lpstr>
      <vt:lpstr>Sorbiniany</vt:lpstr>
      <vt:lpstr>Benzoesany</vt:lpstr>
      <vt:lpstr>Siarczany(IV)</vt:lpstr>
      <vt:lpstr>Fenole i mrówczany </vt:lpstr>
      <vt:lpstr>Niezdrowa żywność </vt:lpstr>
      <vt:lpstr>Wykonawcy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Zdrowa żywność</dc:title>
  <dc:creator>Uczen</dc:creator>
  <cp:lastModifiedBy>Arth</cp:lastModifiedBy>
  <cp:revision>6</cp:revision>
  <dcterms:created xsi:type="dcterms:W3CDTF">2018-03-07T10:19:40Z</dcterms:created>
  <dcterms:modified xsi:type="dcterms:W3CDTF">2018-03-07T14:03:20Z</dcterms:modified>
</cp:coreProperties>
</file>