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5D1877-69D4-48A3-BDBB-44A6BE735D65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0EF5075-1A66-40CC-AB7F-D97E67AB9D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Recykling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000372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9800">
            <a:off x="3903065" y="3409670"/>
            <a:ext cx="4815353" cy="184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2536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 powstaje z przetworzonego plastiku</a:t>
            </a:r>
            <a:endParaRPr lang="pl-P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Opakowania, worki foliowe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butelki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ubrania np. kurtki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polarowe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stroje narciarskie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meble ogrodowe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folie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słupki drogowe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ogrodzenia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zabawki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długopisy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ekrany przeciwhałasowe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ramy okienne z PVC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namioty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buty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448272" cy="27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211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Recykling szkła</a:t>
            </a:r>
            <a:endParaRPr lang="pl-PL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dirty="0" smtClean="0">
                <a:solidFill>
                  <a:srgbClr val="FF0000"/>
                </a:solidFill>
              </a:rPr>
              <a:t>1</a:t>
            </a:r>
            <a:r>
              <a:rPr lang="pl-PL" sz="1400" dirty="0" smtClean="0">
                <a:solidFill>
                  <a:srgbClr val="FF0000"/>
                </a:solidFill>
              </a:rPr>
              <a:t>. 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Recykling stłuczki szklanej pozwala ograniczyć zużycie surowców (piasku,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wapienia, sody, etc.) oraz wody (nawet o 50%) i energii (o około 30%). Tym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samym obniżona zostaje także emisja zanieczyszczeń do atmosfery (każda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zebrana tona stłuczki to 220 kg dwutlenku węgla mniej w powietrzu).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Około 30% opakowań szklanych zostaje przerobiona na stłuczkę i ponownie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przetopiona w polskich hutach szkła. Dla porównania: na świecie przerabia się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w ten sposób średnio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% słoików i butelek.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Jedna szklana butelka poddana recyklingowi to oszczędność energii,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pozwalająca na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4 godzinną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pracę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100 watowej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żarówki. Energia zaoszczędzona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w procesie recyklingu jednej szklanej butelki pozwoliłaby też na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25  minutową 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pracę komputera,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20 minutową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pracę telewizora czy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10 minutową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pracę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zmywarki do naczyń.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Jeżeli każdy z nas wyrzuci  na śmietnik tylko jeden słoik to na wysypisko w całej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Polsce trafi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rocznie 10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tys. ton szkła.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Odpady szklane stanowią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7-10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% wszystkich śmieci składowanych na </a:t>
            </a:r>
          </a:p>
          <a:p>
            <a:pPr marL="0" indent="0"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wysypiskach.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Produkty ze szkła w 100% nadają się do ponownego przerobu</a:t>
            </a:r>
          </a:p>
        </p:txBody>
      </p:sp>
    </p:spTree>
    <p:extLst>
      <p:ext uri="{BB962C8B-B14F-4D97-AF65-F5344CB8AC3E}">
        <p14:creationId xmlns:p14="http://schemas.microsoft.com/office/powerpoint/2010/main" xmlns="" val="17865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530168" cy="20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456384" cy="36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1909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32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 powstaje z przetworzonego szkła</a:t>
            </a:r>
            <a:endParaRPr lang="pl-P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butelki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słoiki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wazony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kafelki kuchenne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blaty kuchenne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izolacje ścian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włókno szklane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664296" cy="298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3894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Recykling</a:t>
            </a:r>
            <a:r>
              <a:rPr lang="pl-PL" sz="5400" dirty="0" smtClean="0">
                <a:solidFill>
                  <a:schemeClr val="tx1"/>
                </a:solidFill>
              </a:rPr>
              <a:t> </a:t>
            </a:r>
            <a:r>
              <a:rPr lang="pl-PL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metalu</a:t>
            </a:r>
            <a:endParaRPr lang="pl-PL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1</a:t>
            </a:r>
            <a:r>
              <a:rPr lang="pl-PL" dirty="0" smtClean="0">
                <a:solidFill>
                  <a:srgbClr val="FF0000"/>
                </a:solidFill>
              </a:rPr>
              <a:t>.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Produkcja jednej tony stali ze złomu prowadzi do zmniejszenia zużycia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energii nawet o 84%.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Stal może być przetwarzana wielokrotnie bez utraty jakości. Dodatkowo,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dzięki technologii sortowania magnetycznego, jest ona stosunkowo łatwa w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odzysku.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Symbol Letnich Igrzysk Olimpijskich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2012, 115 metrowa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wieża w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Londynie w 60% skonstruowana została z recyklingu stali. Sponsorem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budowy był światowy lider produkcji stali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Polsce rocznie zużywa się 400 milionów aluminiowych puszek, które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można powtórnie przetworzyć oraz wykorzystać i to nieskończenie wiele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razy. Sześć puszek ze złomu to oszczędność energii równej spaleniu jednego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litra paliwa.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Koszty ponownego wykorzystania aluminium są dziesięciokrotnie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mniejsze niż w przypadku jego produkcji z rudy.</a:t>
            </a:r>
          </a:p>
        </p:txBody>
      </p:sp>
    </p:spTree>
    <p:extLst>
      <p:ext uri="{BB962C8B-B14F-4D97-AF65-F5344CB8AC3E}">
        <p14:creationId xmlns:p14="http://schemas.microsoft.com/office/powerpoint/2010/main" xmlns="" val="172813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0470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3504"/>
            <a:ext cx="3456384" cy="255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205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 powstaje z przetworzonego metalu</a:t>
            </a:r>
            <a:endParaRPr lang="pl-P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z 600 puszek aluminiowych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-rower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z 3 puszek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–oprawki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do okularów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kosze na śmieci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naczynia metalowe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puszki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rury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karoserie do samochodów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statki i platformy morskie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517148" cy="28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6552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44785" cy="5541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286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96944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Recykling jest systemem organizacji obiegu materiałów, które mogą być wielokrotnie przetwarzane. W skład systemu wchodzą elementy</a:t>
            </a:r>
            <a:r>
              <a:rPr lang="pl-PL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l-PL" sz="26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właściwa polityka ustawodawcza państwa sprzyjająca recyklingowi,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rozwój technologii przetwarzania odpadów, przede wszystkim w celu wykorzystania jak największej ich części,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projektowanie dóbr z możliwie najszerszym wykorzystaniem w nich materiałów podatnych na recykling,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projektowanie dóbr możliwie jednorodnych materiałowo, co upraszcza ich późniejszy demontaż i segregację odpadów.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projektowanie dóbr będących połączeniem różnych materiałów w taki sposób, aby ich późniejsze rozdzielenie na elementy zbudowane z jednorodnych materiałów było maksymalnie ułatwione,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projektowanie dóbr w taki sposób, aby jak najwięcej ich części składowych nadawało się do powtórnego wykorzystania bez przetwarzania lub przy minimalnych nakładach na doprowadzenie do postaci pełnowartościowej,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system oznaczania zarówno opakowań produktów, jak i elementów składowych tych produktów, w celu ułatwienia rozpoznawania i segregacji odpadów.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edukacja proekologiczna społeczeństwa oraz promowanie i organizacja </a:t>
            </a:r>
            <a:r>
              <a:rPr lang="pl-PL" sz="6400" dirty="0" err="1">
                <a:latin typeface="Times New Roman" pitchFamily="18" charset="0"/>
                <a:cs typeface="Times New Roman" pitchFamily="18" charset="0"/>
              </a:rPr>
              <a:t>zachowań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proekologicznych,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logistyka sortowania, gromadzenia i odbioru zużytych dóbr oraz ich elementów składowych,</a:t>
            </a:r>
          </a:p>
          <a:p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   przetwarzanie (uprzednio przygotowanych) odpadów i odzyskiwanie z nich surowców.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59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Autofit/>
          </a:bodyPr>
          <a:lstStyle/>
          <a:p>
            <a:r>
              <a:rPr lang="pl-PL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 co nam </a:t>
            </a:r>
            <a:r>
              <a:rPr lang="pl-PL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recykling?</a:t>
            </a:r>
            <a:endParaRPr lang="pl-PL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Recykling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sprawia,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że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odpady stają się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na nowo wartościowe i zamiast trafić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na składowisko, przekształcają się w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surowce do produkcji nowych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materiałów.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Celem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recyklingu jest oszczędność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energii oraz ochrona dóbr naturalnych.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Surowce wtórne przetwarza się po to,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by ograniczyć eksploatację surowców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pierwotnych, nieodnawialnych (np.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ropy naftowej), których ziemskie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zasoby gwałtownie się kurczą. </a:t>
            </a:r>
          </a:p>
        </p:txBody>
      </p:sp>
    </p:spTree>
    <p:extLst>
      <p:ext uri="{BB962C8B-B14F-4D97-AF65-F5344CB8AC3E}">
        <p14:creationId xmlns:p14="http://schemas.microsoft.com/office/powerpoint/2010/main" xmlns="" val="27130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Recykling</a:t>
            </a:r>
            <a:r>
              <a:rPr lang="pl-PL" sz="5400" dirty="0" smtClean="0">
                <a:solidFill>
                  <a:srgbClr val="0070C0"/>
                </a:solidFill>
              </a:rPr>
              <a:t> </a:t>
            </a:r>
            <a:r>
              <a:rPr lang="pl-PL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papieru</a:t>
            </a:r>
            <a:endParaRPr lang="pl-PL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1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Światowa produkcja papieru wynosi rocznie ponad 300 mln ton. 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 2015 roku każdy mieszkaniec Polski zużył 115 kg papieru.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 jednej tony makulatury poddanej recyklingowi otrzymać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można        900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kg papieru.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4. Papier  można przerabiać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trzy lub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czterokrotnie.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Odpady, jakie powstają w procesie recyklingu papieru, stanowią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% całości dostarczonej makulatury.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Są one spalane lub składowane i przerabiane.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Recykling tony makulatury to ogromna oszczędność energii (65% oszczędności w stosunku do energii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zużywanej w procesie produkcji papieru z włókien pierwotnych)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Tona makulatury pozwala oszczędzić około 17 drzew.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Każde 100kg papieru to średniej wielkości dwa drzewa, przy czym należy wiedzieć, że jedno drzewo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produkuje w ciągu roku tlen wystarczający dla 10 osób. </a:t>
            </a:r>
          </a:p>
        </p:txBody>
      </p:sp>
    </p:spTree>
    <p:extLst>
      <p:ext uri="{BB962C8B-B14F-4D97-AF65-F5344CB8AC3E}">
        <p14:creationId xmlns:p14="http://schemas.microsoft.com/office/powerpoint/2010/main" xmlns="" val="428984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850027" cy="277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129" y="3623708"/>
            <a:ext cx="6488413" cy="21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00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 powstaje z przetworzonego papieru</a:t>
            </a:r>
            <a:endParaRPr lang="pl-P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taśmy maskujące/ochraniające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banknoty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klosze oświetleniowe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bandaże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maseczki ochronne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fartuchy szpitalne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filtry do kawy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abażury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izolacja samochodowa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doniczki i podstawki</a:t>
            </a: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opakowania do jajek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592288" cy="290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795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Recykling tworzyw sztucznych</a:t>
            </a:r>
            <a:endParaRPr lang="pl-P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1</a:t>
            </a:r>
            <a:r>
              <a:rPr lang="pl-PL" dirty="0">
                <a:solidFill>
                  <a:srgbClr val="FF0000"/>
                </a:solidFill>
              </a:rPr>
              <a:t>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Stanowią zaledwie 7% masy wszystkich śmieci. Zajmują one jednak bardzo dużo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miejsca (około 30% wszystkich odpadów).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Roczne zużycie tworzyw sztucznych w Polsce wynosi około 60 kg na jednego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mieszkańca. Zaledwie 10% tych odpadów zostaje odzyskane.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Butelki, torebki śniadaniowe bądź torby na zakupy stanowią ok. 7% masy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wszystkich śmieci, ale zajmują dużo miejsca, niemal 30% wszystkich odpadów.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Energia odzyskana w procesie przetworzenia jednej plastikowej torby pozwala 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10 minutową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pracę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60 watowej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żarówki.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Opakowania z tworzyw sztucznych nie muszą być dokładnie myte przed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wyrzuceniem. Wystarczy je tylko opróżnić z zawartości.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Czas rozkładu zwykłej torebki foliowej ocenia się na około 120 lat. Plastikowa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butelka ulega biodegradacji w ciągu około 500 lat.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Tworzywa sztuczne mogą być spalane tylko i wyłącznie w bezpiecznych,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przygotowanych do tego celu spalarniach. 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Długotrwałe składowanie tworzyw sztucznych na wysypiskach śmieci prowadzi do 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przenikania toksycznych związków do gleby i wód gruntowych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5646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</a:rPr>
              <a:t> </a:t>
            </a:r>
            <a:r>
              <a:rPr lang="pl-P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Europejska produkcja tworzyw sztucznych</a:t>
            </a:r>
            <a:endParaRPr lang="pl-PL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16825" cy="48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7752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</TotalTime>
  <Words>1015</Words>
  <Application>Microsoft Office PowerPoint</Application>
  <PresentationFormat>Pokaz na ekranie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Kapitał</vt:lpstr>
      <vt:lpstr>Recykling</vt:lpstr>
      <vt:lpstr>Slajd 2</vt:lpstr>
      <vt:lpstr>Slajd 3</vt:lpstr>
      <vt:lpstr>Po co nam recykling?</vt:lpstr>
      <vt:lpstr>Recykling papieru</vt:lpstr>
      <vt:lpstr>Slajd 6</vt:lpstr>
      <vt:lpstr>Co powstaje z przetworzonego papieru</vt:lpstr>
      <vt:lpstr>Recykling tworzyw sztucznych</vt:lpstr>
      <vt:lpstr> Europejska produkcja tworzyw sztucznych</vt:lpstr>
      <vt:lpstr>Co powstaje z przetworzonego plastiku</vt:lpstr>
      <vt:lpstr>Recykling szkła</vt:lpstr>
      <vt:lpstr>Slajd 12</vt:lpstr>
      <vt:lpstr>Co powstaje z przetworzonego szkła</vt:lpstr>
      <vt:lpstr>Recykling metalu</vt:lpstr>
      <vt:lpstr>Slajd 15</vt:lpstr>
      <vt:lpstr>Co powstaje z przetworzonego metalu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Recykling</dc:title>
  <dc:creator>Uczen</dc:creator>
  <cp:lastModifiedBy>Arth</cp:lastModifiedBy>
  <cp:revision>35</cp:revision>
  <dcterms:created xsi:type="dcterms:W3CDTF">2018-05-07T13:09:36Z</dcterms:created>
  <dcterms:modified xsi:type="dcterms:W3CDTF">2018-05-07T18:18:10Z</dcterms:modified>
</cp:coreProperties>
</file>