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7" r:id="rId10"/>
    <p:sldId id="266" r:id="rId11"/>
    <p:sldId id="261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468758-7DE9-47D2-A1E1-8EA8613753CF}" type="datetimeFigureOut">
              <a:rPr lang="pl-PL" smtClean="0"/>
              <a:t>2018-02-17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6EA226-A72F-4A1D-9677-116AAC3E4FD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 W krainie listów i pocztówek”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5842" name="Picture 2" descr="Znalezione obrazy dla zapytania d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316628" cy="3111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8130" name="Picture 2" descr="Znalezione obrazy dla zapytania skrzynki poczt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857500" cy="2381250"/>
          </a:xfrm>
          <a:prstGeom prst="rect">
            <a:avLst/>
          </a:prstGeom>
          <a:noFill/>
        </p:spPr>
      </p:pic>
      <p:pic>
        <p:nvPicPr>
          <p:cNvPr id="48132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2143125" cy="2847976"/>
          </a:xfrm>
          <a:prstGeom prst="rect">
            <a:avLst/>
          </a:prstGeom>
          <a:noFill/>
        </p:spPr>
      </p:pic>
      <p:pic>
        <p:nvPicPr>
          <p:cNvPr id="48134" name="Picture 6" descr="Znalezione obrazy dla zapytania skrzynki pocztow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754" y="2780928"/>
            <a:ext cx="2253246" cy="3384376"/>
          </a:xfrm>
          <a:prstGeom prst="rect">
            <a:avLst/>
          </a:prstGeom>
          <a:noFill/>
        </p:spPr>
      </p:pic>
      <p:pic>
        <p:nvPicPr>
          <p:cNvPr id="48136" name="Picture 8" descr="Znalezione obrazy dla zapytania skrzynki poczto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857922" cy="2661967"/>
          </a:xfrm>
          <a:prstGeom prst="rect">
            <a:avLst/>
          </a:prstGeom>
          <a:noFill/>
        </p:spPr>
      </p:pic>
      <p:pic>
        <p:nvPicPr>
          <p:cNvPr id="48138" name="Picture 10" descr="Znalezione obrazy dla zapytania skrzynki pocztow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996952"/>
            <a:ext cx="288032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198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938042" cy="3234359"/>
          </a:xfrm>
          <a:prstGeom prst="rect">
            <a:avLst/>
          </a:prstGeom>
          <a:noFill/>
        </p:spPr>
      </p:pic>
      <p:pic>
        <p:nvPicPr>
          <p:cNvPr id="41988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490864" cy="2993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6000" dirty="0" smtClean="0"/>
              <a:t>GDZIE MOŻEMY SPOTKAĆ TEGO RODZAJU SKRZYNKI POCZTOWE?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5058" name="Picture 2" descr="https://www.postallove.pl/var/plain_site/storage/images/pocztowki/pocztowki-artystyczne/mr-lemon-polskie-skrzynki-pocztowe/mr-lemon-polskie-skrzynki-pocztowe/413658-37-pol-PL/Mr-Lemon-Polskie-skrzynki-poczt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9127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JAKIE USŁUGI OFERUJE NAM POCZTA POLSKA?</a:t>
            </a:r>
          </a:p>
          <a:p>
            <a:pPr algn="ctr">
              <a:buNone/>
            </a:pPr>
            <a:r>
              <a:rPr lang="pl-PL" sz="6000" dirty="0" smtClean="0"/>
              <a:t>BURZA MÓZGÓW</a:t>
            </a:r>
            <a:endParaRPr lang="pl-PL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Jakie rodzaje skrzynek pocztowych możemy spotkać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8914" name="Picture 2" descr="Znalezione obrazy dla zapytania skrzynki poczt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146476" cy="3042477"/>
          </a:xfrm>
          <a:prstGeom prst="rect">
            <a:avLst/>
          </a:prstGeom>
          <a:noFill/>
        </p:spPr>
      </p:pic>
      <p:pic>
        <p:nvPicPr>
          <p:cNvPr id="38916" name="Picture 4" descr="Znalezione obrazy dla zapytania skrzynki poczto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676981" cy="2757736"/>
          </a:xfrm>
          <a:prstGeom prst="rect">
            <a:avLst/>
          </a:prstGeom>
          <a:noFill/>
        </p:spPr>
      </p:pic>
      <p:pic>
        <p:nvPicPr>
          <p:cNvPr id="38918" name="Picture 6" descr="Znalezione obrazy dla zapytania skrzynki pocztow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25144"/>
            <a:ext cx="6048672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GDZIE MOŻEMY SPOTKAĆ TEGO RODZAJU SKRZYNKI POCZTOWE?</a:t>
            </a:r>
            <a:endParaRPr lang="pl-PL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9938" name="Picture 2" descr="Znalezione obrazy dla zapytania skrzynki poczt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362325" cy="3810000"/>
          </a:xfrm>
          <a:prstGeom prst="rect">
            <a:avLst/>
          </a:prstGeom>
          <a:noFill/>
        </p:spPr>
      </p:pic>
      <p:pic>
        <p:nvPicPr>
          <p:cNvPr id="39940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2533650" cy="2533651"/>
          </a:xfrm>
          <a:prstGeom prst="rect">
            <a:avLst/>
          </a:prstGeom>
          <a:noFill/>
        </p:spPr>
      </p:pic>
      <p:pic>
        <p:nvPicPr>
          <p:cNvPr id="39942" name="Picture 6" descr="Znalezione obrazy dla zapytania skrzynki pocztow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3637781" cy="2304256"/>
          </a:xfrm>
          <a:prstGeom prst="rect">
            <a:avLst/>
          </a:prstGeom>
          <a:noFill/>
        </p:spPr>
      </p:pic>
      <p:pic>
        <p:nvPicPr>
          <p:cNvPr id="39944" name="Picture 8" descr="Znalezione obrazy dla zapytania skrzynki poczto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852936"/>
            <a:ext cx="352425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010" name="Picture 2" descr="Znalezione obrazy dla zapytania skrzynki poczt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200800" cy="5397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sz="6600" dirty="0" smtClean="0"/>
              <a:t>GDZIE MOŻEMY SPOTKAĆ TEGO RODZAJU SKRZYNKI POCZTOWE?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SKRZYNECZKOWE DZIEŁA SZTUKI</a:t>
            </a:r>
            <a:endParaRPr lang="pl-PL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4034" name="Picture 2" descr="Znalezione obrazy dla zapytania skrzynki poczt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3825816" cy="3384376"/>
          </a:xfrm>
          <a:prstGeom prst="rect">
            <a:avLst/>
          </a:prstGeom>
          <a:noFill/>
        </p:spPr>
      </p:pic>
      <p:pic>
        <p:nvPicPr>
          <p:cNvPr id="44036" name="Picture 4" descr="Znalezione obrazy dla zapytania skrzynki poczto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-171400"/>
            <a:ext cx="3571875" cy="5353051"/>
          </a:xfrm>
          <a:prstGeom prst="rect">
            <a:avLst/>
          </a:prstGeom>
          <a:noFill/>
        </p:spPr>
      </p:pic>
      <p:pic>
        <p:nvPicPr>
          <p:cNvPr id="44038" name="Picture 6" descr="Znalezione obrazy dla zapytania skrzynki pocztow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2812077" cy="3600400"/>
          </a:xfrm>
          <a:prstGeom prst="rect">
            <a:avLst/>
          </a:prstGeom>
          <a:noFill/>
        </p:spPr>
      </p:pic>
      <p:pic>
        <p:nvPicPr>
          <p:cNvPr id="44040" name="Picture 8" descr="Znalezione obrazy dla zapytania skrzynki poczto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221088"/>
            <a:ext cx="22955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/>
              <a:t>ORYGINALNE SKRZYNKI POCZTOWE</a:t>
            </a:r>
            <a:endParaRPr lang="pl-PL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</TotalTime>
  <Words>52</Words>
  <Application>Microsoft Office PowerPoint</Application>
  <PresentationFormat>Pokaz na ekranie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„ W krainie listów i pocztówek”</vt:lpstr>
      <vt:lpstr>Jakie rodzaje skrzynek pocztowych możemy spotkać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 W krainie listów i pocztówek”</dc:title>
  <dc:creator>Justyna-Jacek</dc:creator>
  <cp:lastModifiedBy>Justyna-Jacek</cp:lastModifiedBy>
  <cp:revision>3</cp:revision>
  <dcterms:created xsi:type="dcterms:W3CDTF">2018-02-17T13:26:24Z</dcterms:created>
  <dcterms:modified xsi:type="dcterms:W3CDTF">2018-02-17T13:53:54Z</dcterms:modified>
</cp:coreProperties>
</file>