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5" d="100"/>
          <a:sy n="55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4131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6806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5290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810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66564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8898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57458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62387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8125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986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6180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5151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5312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6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8568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3235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7137-3EAB-4B12-A42B-306E1A52F3A5}" type="datetimeFigureOut">
              <a:rPr lang="pl-PL" smtClean="0"/>
              <a:pPr/>
              <a:t>2018-02-15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43ACB60-D157-4565-AC1A-66D51346488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1099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l.wikipedia.org/wiki/Znaczek_pocztow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 krainie listów i pocztówek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1266" name="Picture 2" descr="Znalezione obrazy dla zapytania d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899" y="3677099"/>
            <a:ext cx="3390630" cy="3180901"/>
          </a:xfrm>
          <a:prstGeom prst="rect">
            <a:avLst/>
          </a:prstGeom>
          <a:noFill/>
        </p:spPr>
      </p:pic>
      <p:pic>
        <p:nvPicPr>
          <p:cNvPr id="11268" name="Picture 4" descr="Znalezione obrazy dla zapytania herb drzew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67365" y="539900"/>
            <a:ext cx="2212748" cy="2669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0244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adres bez ulicy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przypadku miejscowości nie podzielonej na ulice: </a:t>
            </a:r>
          </a:p>
          <a:p>
            <a:r>
              <a:rPr lang="pl-PL" dirty="0"/>
              <a:t>Jan Nowak</a:t>
            </a:r>
          </a:p>
          <a:p>
            <a:r>
              <a:rPr lang="pl-PL" dirty="0"/>
              <a:t>Mnichowo 132</a:t>
            </a:r>
          </a:p>
          <a:p>
            <a:r>
              <a:rPr lang="pl-PL" dirty="0"/>
              <a:t>62-200 MNICHOWO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61166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</a:t>
            </a:r>
            <a:r>
              <a:rPr lang="pl-PL" dirty="0" smtClean="0"/>
              <a:t>ocztówka</a:t>
            </a:r>
            <a:endParaRPr lang="pl-PL" dirty="0"/>
          </a:p>
        </p:txBody>
      </p:sp>
      <p:pic>
        <p:nvPicPr>
          <p:cNvPr id="6146" name="Picture 2" descr="Znalezione obrazy dla zapytania kartka pocztow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25" y="2295526"/>
            <a:ext cx="5429949" cy="326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720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NADAWCA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1759" y="1931988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Nadawca </a:t>
            </a:r>
            <a:r>
              <a:rPr lang="pl-PL" dirty="0"/>
              <a:t>pisze list, wkłada go do koperty i adresuje, czyli pisze na kopercie imię i nazwisko lub nazwę adresata oraz oznacza miejsce, gdzie list ma być dostarczony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026" name="Picture 2" descr="Podobny 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32124"/>
            <a:ext cx="566737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4404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NADAWCA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Nadawca </a:t>
            </a:r>
            <a:r>
              <a:rPr lang="pl-PL" dirty="0"/>
              <a:t>kupuje </a:t>
            </a:r>
            <a:r>
              <a:rPr lang="pl-PL" dirty="0">
                <a:hlinkClick r:id="rId2" tooltip="Znaczek pocztowy"/>
              </a:rPr>
              <a:t>znaczek</a:t>
            </a:r>
            <a:r>
              <a:rPr lang="pl-PL" dirty="0"/>
              <a:t> i nakleja go na kopertę, uiszczając w ten sposób opłatę za doręczenie listu (możliwe jest również opłacenie przesyłki w okienku pocztowym, znaczek może być wówczas zastąpiony pieczątką z nazwą placówki nadawczej i napisem </a:t>
            </a:r>
            <a:r>
              <a:rPr lang="pl-PL" b="1" dirty="0" err="1"/>
              <a:t>Taxe</a:t>
            </a:r>
            <a:r>
              <a:rPr lang="pl-PL" b="1" dirty="0"/>
              <a:t> </a:t>
            </a:r>
            <a:r>
              <a:rPr lang="pl-PL" b="1" dirty="0" err="1"/>
              <a:t>perçue</a:t>
            </a:r>
            <a:r>
              <a:rPr lang="pl-PL" dirty="0"/>
              <a:t> (opłata pobrana).</a:t>
            </a:r>
          </a:p>
          <a:p>
            <a:r>
              <a:rPr lang="pl-PL" dirty="0" smtClean="0"/>
              <a:t>Nadawca </a:t>
            </a:r>
            <a:r>
              <a:rPr lang="pl-PL" dirty="0"/>
              <a:t>wrzuca list do skrzynki pocztowej lub oddaje go do rąk pracownika urzędu pocztowego. Osoby niepełnosprawne w całym kraju oraz wszyscy mieszkańcy terenów wiejskich mogą również nadawać listy wręczając je listonoszowi.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2050" name="Picture 2" descr="Podobny obra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5925" y="4743450"/>
            <a:ext cx="3702049" cy="185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551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NADAWCA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lewym, górnym rogu należy umieścić dane nadawcy (osoba, która wysyła list), takie jak: </a:t>
            </a:r>
            <a:endParaRPr lang="pl-PL" dirty="0" smtClean="0"/>
          </a:p>
          <a:p>
            <a:r>
              <a:rPr lang="pl-PL" dirty="0"/>
              <a:t>I</a:t>
            </a:r>
            <a:r>
              <a:rPr lang="pl-PL" dirty="0" smtClean="0"/>
              <a:t>mię </a:t>
            </a:r>
            <a:r>
              <a:rPr lang="pl-PL" dirty="0"/>
              <a:t>i nazwisko </a:t>
            </a:r>
            <a:r>
              <a:rPr lang="pl-PL" dirty="0" smtClean="0"/>
              <a:t>nadawcy</a:t>
            </a:r>
          </a:p>
          <a:p>
            <a:r>
              <a:rPr lang="pl-PL" dirty="0" smtClean="0"/>
              <a:t>ulica</a:t>
            </a:r>
            <a:r>
              <a:rPr lang="pl-PL" dirty="0"/>
              <a:t>, numer domu i </a:t>
            </a:r>
            <a:r>
              <a:rPr lang="pl-PL" dirty="0" smtClean="0"/>
              <a:t>mieszkania</a:t>
            </a:r>
          </a:p>
          <a:p>
            <a:r>
              <a:rPr lang="pl-PL" dirty="0" smtClean="0"/>
              <a:t>kod </a:t>
            </a:r>
            <a:r>
              <a:rPr lang="pl-PL" dirty="0"/>
              <a:t>pocztowy i miejscowość</a:t>
            </a: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098" name="Picture 2" descr="Znalezione obrazy dla zapytania NADAWCA LI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9000" y="2752725"/>
            <a:ext cx="51435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515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52425"/>
            <a:ext cx="8596668" cy="1320800"/>
          </a:xfrm>
        </p:spPr>
        <p:txBody>
          <a:bodyPr/>
          <a:lstStyle/>
          <a:p>
            <a:pPr algn="ctr"/>
            <a:r>
              <a:rPr lang="pl-PL" dirty="0" smtClean="0"/>
              <a:t>ADRESAT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831978"/>
            <a:ext cx="8596668" cy="2295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prawym, dolnym rogu (ale nie na samym dole) należy umieścić dane odbiorcy (osoba, która odbiera list, inaczej adresat), takie jak:</a:t>
            </a:r>
          </a:p>
          <a:p>
            <a:r>
              <a:rPr lang="pl-PL" dirty="0"/>
              <a:t>imię i </a:t>
            </a:r>
            <a:r>
              <a:rPr lang="pl-PL" dirty="0" smtClean="0"/>
              <a:t>nazwisko</a:t>
            </a:r>
            <a:endParaRPr lang="pl-PL" dirty="0"/>
          </a:p>
          <a:p>
            <a:r>
              <a:rPr lang="pl-PL" dirty="0"/>
              <a:t>ulica, numer domu i </a:t>
            </a:r>
            <a:r>
              <a:rPr lang="pl-PL" dirty="0" smtClean="0"/>
              <a:t>mieszkania</a:t>
            </a:r>
          </a:p>
          <a:p>
            <a:r>
              <a:rPr lang="pl-PL" dirty="0" smtClean="0"/>
              <a:t>kod </a:t>
            </a:r>
            <a:r>
              <a:rPr lang="pl-PL" dirty="0"/>
              <a:t>pocztowy i miejscowość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3074" name="Picture 2" descr="Podobny 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1550" y="3810001"/>
            <a:ext cx="5915025" cy="24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805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ADRES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sz="4400" dirty="0" smtClean="0"/>
              <a:t>Jaki jest nasz kod pocztowy ?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xmlns="" val="390572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48250"/>
          </a:xfrm>
        </p:spPr>
        <p:txBody>
          <a:bodyPr>
            <a:normAutofit/>
          </a:bodyPr>
          <a:lstStyle/>
          <a:p>
            <a:endParaRPr lang="pl-PL" sz="6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sz="5400" dirty="0" smtClean="0">
                <a:solidFill>
                  <a:schemeClr val="accent5">
                    <a:lumMod val="75000"/>
                  </a:schemeClr>
                </a:solidFill>
              </a:rPr>
              <a:t>26-340 Drzewica</a:t>
            </a:r>
            <a:endParaRPr lang="pl-PL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04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ADRES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Adres pocztowy – zapis stosowany na przesyłkach pocztowych, umożliwiający ich dostarczenie adresatom.</a:t>
            </a:r>
          </a:p>
          <a:p>
            <a:endParaRPr lang="pl-PL" dirty="0"/>
          </a:p>
          <a:p>
            <a:r>
              <a:rPr lang="pl-PL" dirty="0"/>
              <a:t>Każdy adres pocztowy powinien zawierać: imię i nazwisko adresata lub nazwę instytucji, położenie w miejscowości (w przypadku miejscowości podzielonej na ulice: ulica, numer budynku, numer mieszkania lub lokalu; w przypadku miejscowości niepodzielonej na ulice: nazwa miejscowości i numer nieruchomości), kod pocztowy oraz miejscowość, do której kierowana jest przesyłka (miejscowość adresata, a nie urzędu pocztowego). </a:t>
            </a:r>
          </a:p>
        </p:txBody>
      </p:sp>
    </p:spTree>
    <p:extLst>
      <p:ext uri="{BB962C8B-B14F-4D97-AF65-F5344CB8AC3E}">
        <p14:creationId xmlns:p14="http://schemas.microsoft.com/office/powerpoint/2010/main" xmlns="" val="40723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    adres z ulicą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    w przypadku miejscowości podzielonej na ulice:</a:t>
            </a:r>
          </a:p>
          <a:p>
            <a:endParaRPr lang="pl-PL" dirty="0"/>
          </a:p>
          <a:p>
            <a:r>
              <a:rPr lang="pl-PL" dirty="0"/>
              <a:t>    Janina Nowak</a:t>
            </a:r>
          </a:p>
          <a:p>
            <a:r>
              <a:rPr lang="pl-PL" dirty="0"/>
              <a:t>    ul. Cicha 132 m. 16[a]</a:t>
            </a:r>
          </a:p>
          <a:p>
            <a:r>
              <a:rPr lang="pl-PL" dirty="0"/>
              <a:t>    62-200 GNIEZNO</a:t>
            </a:r>
          </a:p>
        </p:txBody>
      </p:sp>
    </p:spTree>
    <p:extLst>
      <p:ext uri="{BB962C8B-B14F-4D97-AF65-F5344CB8AC3E}">
        <p14:creationId xmlns:p14="http://schemas.microsoft.com/office/powerpoint/2010/main" xmlns="" val="405290106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331</Words>
  <Application>Microsoft Office PowerPoint</Application>
  <PresentationFormat>Niestandardowy</PresentationFormat>
  <Paragraphs>42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Faseta</vt:lpstr>
      <vt:lpstr>W krainie listów i pocztówek</vt:lpstr>
      <vt:lpstr>NADAWCA</vt:lpstr>
      <vt:lpstr>NADAWCA</vt:lpstr>
      <vt:lpstr>NADAWCA</vt:lpstr>
      <vt:lpstr>ADRESAT</vt:lpstr>
      <vt:lpstr>ADRES</vt:lpstr>
      <vt:lpstr>Slajd 7</vt:lpstr>
      <vt:lpstr>ADRES</vt:lpstr>
      <vt:lpstr>     adres z ulicą</vt:lpstr>
      <vt:lpstr>   adres bez ulicy</vt:lpstr>
      <vt:lpstr>Pocztówka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krainie listów i pocztówek</dc:title>
  <dc:creator>2</dc:creator>
  <cp:lastModifiedBy>Justyna-Jacek</cp:lastModifiedBy>
  <cp:revision>5</cp:revision>
  <dcterms:created xsi:type="dcterms:W3CDTF">2018-02-13T14:59:00Z</dcterms:created>
  <dcterms:modified xsi:type="dcterms:W3CDTF">2018-02-15T13:22:56Z</dcterms:modified>
</cp:coreProperties>
</file>