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A050-40FF-4290-B7E4-8201DF90EEE6}" type="datetimeFigureOut">
              <a:rPr lang="pl-PL" smtClean="0"/>
              <a:t>2015-03-30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FB18B0-A76D-4845-A038-7D83B8BF80C0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A050-40FF-4290-B7E4-8201DF90EEE6}" type="datetimeFigureOut">
              <a:rPr lang="pl-PL" smtClean="0"/>
              <a:t>2015-03-30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18B0-A76D-4845-A038-7D83B8BF80C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A050-40FF-4290-B7E4-8201DF90EEE6}" type="datetimeFigureOut">
              <a:rPr lang="pl-PL" smtClean="0"/>
              <a:t>2015-03-30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18B0-A76D-4845-A038-7D83B8BF80C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A050-40FF-4290-B7E4-8201DF90EEE6}" type="datetimeFigureOut">
              <a:rPr lang="pl-PL" smtClean="0"/>
              <a:t>2015-03-30</a:t>
            </a:fld>
            <a:endParaRPr lang="pl-P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FB18B0-A76D-4845-A038-7D83B8BF80C0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A050-40FF-4290-B7E4-8201DF90EEE6}" type="datetimeFigureOut">
              <a:rPr lang="pl-PL" smtClean="0"/>
              <a:t>2015-03-30</a:t>
            </a:fld>
            <a:endParaRPr lang="pl-P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FB18B0-A76D-4845-A038-7D83B8BF80C0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A050-40FF-4290-B7E4-8201DF90EEE6}" type="datetimeFigureOut">
              <a:rPr lang="pl-PL" smtClean="0"/>
              <a:t>2015-03-30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FB18B0-A76D-4845-A038-7D83B8BF80C0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A050-40FF-4290-B7E4-8201DF90EEE6}" type="datetimeFigureOut">
              <a:rPr lang="pl-PL" smtClean="0"/>
              <a:t>2015-03-30</a:t>
            </a:fld>
            <a:endParaRPr lang="pl-P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FB18B0-A76D-4845-A038-7D83B8BF80C0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A050-40FF-4290-B7E4-8201DF90EEE6}" type="datetimeFigureOut">
              <a:rPr lang="pl-PL" smtClean="0"/>
              <a:t>2015-03-30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FB18B0-A76D-4845-A038-7D83B8BF80C0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A050-40FF-4290-B7E4-8201DF90EEE6}" type="datetimeFigureOut">
              <a:rPr lang="pl-PL" smtClean="0"/>
              <a:t>2015-03-30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FB18B0-A76D-4845-A038-7D83B8BF80C0}" type="slidenum">
              <a:rPr lang="pl-PL" smtClean="0"/>
              <a:t>‹#›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A050-40FF-4290-B7E4-8201DF90EEE6}" type="datetimeFigureOut">
              <a:rPr lang="pl-PL" smtClean="0"/>
              <a:t>2015-03-30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FB18B0-A76D-4845-A038-7D83B8BF80C0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A050-40FF-4290-B7E4-8201DF90EEE6}" type="datetimeFigureOut">
              <a:rPr lang="pl-PL" smtClean="0"/>
              <a:t>2015-03-30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FB18B0-A76D-4845-A038-7D83B8BF80C0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875A050-40FF-4290-B7E4-8201DF90EEE6}" type="datetimeFigureOut">
              <a:rPr lang="pl-PL" smtClean="0"/>
              <a:t>2015-03-30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1FB18B0-A76D-4845-A038-7D83B8BF80C0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Realizacja punktu 5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i="1" dirty="0"/>
              <a:t>Tytoń, narkotyki, dopalacze - jak się przed tym bronić?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751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czen\Desktop\Bezpieczna szkola\PKT 5\DSCN08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504056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7240" y="476672"/>
            <a:ext cx="75438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Realizujemy program </a:t>
            </a:r>
            <a:br>
              <a:rPr lang="pl-PL" dirty="0" smtClean="0"/>
            </a:br>
            <a:r>
              <a:rPr lang="pl-PL" dirty="0" smtClean="0"/>
              <a:t>„Czyste powietrze wokół nas”</a:t>
            </a:r>
            <a:endParaRPr lang="pl-PL" dirty="0"/>
          </a:p>
        </p:txBody>
      </p:sp>
      <p:pic>
        <p:nvPicPr>
          <p:cNvPr id="1028" name="Picture 4" descr="C:\Users\Uczen\Desktop\Bezpieczna szkola\PKT 5\DSCN08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68960"/>
            <a:ext cx="4290245" cy="321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804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czen\Desktop\Bezpieczna szkola\PKT 5\0102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908720"/>
            <a:ext cx="4176464" cy="582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7240" y="404664"/>
            <a:ext cx="7543800" cy="115212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Kontrakty  zawierane              z rodzicami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610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7240" y="404664"/>
            <a:ext cx="75438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Gazetka informacyjna </a:t>
            </a:r>
            <a:br>
              <a:rPr lang="pl-PL" dirty="0" smtClean="0"/>
            </a:br>
            <a:r>
              <a:rPr lang="pl-PL" dirty="0" smtClean="0"/>
              <a:t>„Stop agresji i przemocy”</a:t>
            </a:r>
            <a:endParaRPr lang="pl-PL" dirty="0"/>
          </a:p>
        </p:txBody>
      </p:sp>
      <p:pic>
        <p:nvPicPr>
          <p:cNvPr id="4099" name="Picture 3" descr="C:\Users\Uczen\Desktop\Bezpieczna szkola\PKT 5\DSCN08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596026" cy="419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2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7240" y="332656"/>
            <a:ext cx="7543800" cy="129614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Wystawa prac plastycznych </a:t>
            </a:r>
            <a:br>
              <a:rPr lang="pl-PL" dirty="0" smtClean="0"/>
            </a:br>
            <a:r>
              <a:rPr lang="pl-PL" dirty="0" smtClean="0"/>
              <a:t>„Stop nałogom”</a:t>
            </a:r>
            <a:endParaRPr lang="pl-PL" dirty="0"/>
          </a:p>
        </p:txBody>
      </p:sp>
      <p:pic>
        <p:nvPicPr>
          <p:cNvPr id="5122" name="Picture 2" descr="C:\Users\Uczen\Desktop\Bezpieczna szkola\PKT 5\DSCN07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3"/>
            <a:ext cx="7600657" cy="459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70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 descr="C:\Users\Uczen\Desktop\Bezpieczna szkola\PKT 5\DSCN07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16833"/>
            <a:ext cx="508799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czen\Desktop\Bezpieczna szkola\PKT 5\DSCN07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96" y="404664"/>
            <a:ext cx="4980588" cy="373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367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77240" y="548680"/>
            <a:ext cx="7543800" cy="1296144"/>
          </a:xfrm>
        </p:spPr>
        <p:txBody>
          <a:bodyPr/>
          <a:lstStyle/>
          <a:p>
            <a:pPr algn="ctr"/>
            <a:r>
              <a:rPr lang="pl-PL" dirty="0" smtClean="0"/>
              <a:t>Trzeba umieć powiedzieć NIE</a:t>
            </a:r>
            <a:endParaRPr lang="pl-PL" dirty="0"/>
          </a:p>
        </p:txBody>
      </p:sp>
      <p:pic>
        <p:nvPicPr>
          <p:cNvPr id="1026" name="Picture 2" descr="C:\Users\Uczen\Desktop\Bezpieczna szkola11\PKT 5\DSCN08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czen\Desktop\Bezpieczna szkola11\PKT 5\DSCN08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87" y="2864091"/>
            <a:ext cx="5265995" cy="394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051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ny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n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n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</TotalTime>
  <Words>30</Words>
  <Application>Microsoft Office PowerPoint</Application>
  <PresentationFormat>Pokaz na ekranie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Elementarny</vt:lpstr>
      <vt:lpstr>Realizacja punktu 5</vt:lpstr>
      <vt:lpstr>Realizujemy program  „Czyste powietrze wokół nas”</vt:lpstr>
      <vt:lpstr>Kontrakty  zawierane              z rodzicami</vt:lpstr>
      <vt:lpstr>Gazetka informacyjna  „Stop agresji i przemocy”</vt:lpstr>
      <vt:lpstr>Wystawa prac plastycznych  „Stop nałogom”</vt:lpstr>
      <vt:lpstr>Prezentacja programu PowerPoint</vt:lpstr>
      <vt:lpstr>Trzeba umieć powiedzieć NIE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Realizacja punktu 5</dc:title>
  <dc:creator>Uczen</dc:creator>
  <cp:lastModifiedBy>Uczen</cp:lastModifiedBy>
  <cp:revision>3</cp:revision>
  <dcterms:created xsi:type="dcterms:W3CDTF">2015-03-27T10:54:40Z</dcterms:created>
  <dcterms:modified xsi:type="dcterms:W3CDTF">2015-03-30T10:13:11Z</dcterms:modified>
</cp:coreProperties>
</file>