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3DC069-E87B-4594-8970-5F852D3CEFCE}" type="datetimeFigureOut">
              <a:rPr lang="pl-PL" smtClean="0"/>
              <a:pPr/>
              <a:t>2018-04-24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A69E932-F432-488C-9611-98EE9D77FA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i="1" dirty="0" smtClean="0">
                <a:solidFill>
                  <a:schemeClr val="bg2">
                    <a:lumMod val="50000"/>
                  </a:schemeClr>
                </a:solidFill>
                <a:latin typeface="Chiller" panose="04020404031007020602" pitchFamily="82" charset="0"/>
              </a:rPr>
              <a:t>DZIEŃ ZIEMI</a:t>
            </a:r>
            <a:endParaRPr lang="pl-PL" sz="4800" b="1" i="1" dirty="0">
              <a:solidFill>
                <a:schemeClr val="bg2">
                  <a:lumMod val="50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latin typeface="Lucida Calligraphy" pitchFamily="66" charset="0"/>
              </a:rPr>
              <a:t>Radzice z ekologią za pan brat</a:t>
            </a:r>
            <a:endParaRPr lang="pl-PL" i="1" dirty="0">
              <a:latin typeface="Lucida Calligraphy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7268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327">
        <p14:ripple/>
      </p:transition>
    </mc:Choice>
    <mc:Fallback>
      <p:transition spd="slow" advTm="5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i="1" dirty="0" smtClean="0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</a:rPr>
              <a:t>ZANIECZYSZCZENIA WODY</a:t>
            </a:r>
            <a:endParaRPr lang="pl-PL" sz="4000" b="1" i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2758963"/>
            <a:ext cx="3419475" cy="26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80928"/>
            <a:ext cx="367139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07580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4871">
        <p14:flythrough/>
      </p:transition>
    </mc:Choice>
    <mc:Fallback>
      <p:transition spd="slow" advTm="4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SPRZĄTANIE ŚWIATA</a:t>
            </a:r>
            <a:endParaRPr lang="pl-PL" sz="44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348880"/>
            <a:ext cx="363188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4350"/>
            <a:ext cx="40481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7758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4"/>
    </mc:Choice>
    <mc:Fallback>
      <p:transition spd="slow" advTm="12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Dzień Ziemi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Dzień Ziemi  </a:t>
            </a:r>
            <a:r>
              <a:rPr lang="pl-PL" dirty="0" smtClean="0"/>
              <a:t>znany też jako </a:t>
            </a: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Światowy Dzień Ziemi </a:t>
            </a:r>
            <a:r>
              <a:rPr lang="pl-PL" dirty="0" smtClean="0"/>
              <a:t>lub </a:t>
            </a: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Międzynarodowy Dzień Ziemi </a:t>
            </a:r>
            <a:r>
              <a:rPr lang="pl-PL" dirty="0" smtClean="0"/>
              <a:t>– akcje prowadzone corocznie wiosną, których celem jest promowanie postaw proekologicznych w społeczeństwie. Organizatorzy Dnia Ziemi chcą uświadomić politykom i obywatelom, jak kruchy jest ekosystem planety ludzi. Na obchody składa się zwykle wiele wydarzeń organizowanych przez różnorodne instytucje.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979023" cy="253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55925730"/>
      </p:ext>
    </p:extLst>
  </p:cSld>
  <p:clrMapOvr>
    <a:masterClrMapping/>
  </p:clrMapOvr>
  <p:transition spd="slow" advTm="262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22 kwiecień </a:t>
            </a:r>
            <a:r>
              <a:rPr lang="pl-PL" dirty="0"/>
              <a:t>D</a:t>
            </a:r>
            <a:r>
              <a:rPr lang="pl-PL" dirty="0" smtClean="0"/>
              <a:t>zień Ziemi   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22 kwietnia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400" y="3421171"/>
            <a:ext cx="3419475" cy="194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Dbajmy o naszą planetę</a:t>
            </a:r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739" y="2974975"/>
            <a:ext cx="336204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01914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3995">
        <p14:reveal/>
      </p:transition>
    </mc:Choice>
    <mc:Fallback>
      <p:transition spd="slow" advTm="3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175" y="2424285"/>
            <a:ext cx="3090863" cy="20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i="1" dirty="0" smtClean="0">
                <a:solidFill>
                  <a:srgbClr val="92D050"/>
                </a:solidFill>
                <a:latin typeface="Bell MT" panose="02020503060305020303" pitchFamily="18" charset="0"/>
              </a:rPr>
              <a:t>Nasza planeta</a:t>
            </a:r>
            <a:endParaRPr lang="pl-PL" sz="3200" i="1" dirty="0">
              <a:solidFill>
                <a:srgbClr val="92D05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pl-PL" sz="24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Ziemia</a:t>
            </a:r>
            <a:r>
              <a:rPr lang="pl-PL" dirty="0" smtClean="0"/>
              <a:t> – trzecia, licząc od Słońca, oraz piąta pod względem wielkości planeta Układu Słonecznego. Pod względem średnicy, masy i gęstości jest to największa planeta skalista Układu Słonecznego.</a:t>
            </a:r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39684130"/>
      </p:ext>
    </p:extLst>
  </p:cSld>
  <p:clrMapOvr>
    <a:masterClrMapping/>
  </p:clrMapOvr>
  <p:transition spd="slow" advTm="358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Świat bez plastikowego zanieczyszczenia </a:t>
            </a:r>
            <a:endParaRPr lang="pl-PL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4644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3399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1380">
        <p:checker/>
      </p:transition>
    </mc:Choice>
    <mc:Fallback>
      <p:transition spd="slow" advTm="138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i="1" dirty="0" smtClean="0">
                <a:solidFill>
                  <a:schemeClr val="bg2">
                    <a:lumMod val="50000"/>
                  </a:schemeClr>
                </a:solidFill>
              </a:rPr>
              <a:t>Z Ekolog</a:t>
            </a:r>
            <a:endParaRPr lang="pl-PL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 flipH="1">
            <a:off x="539551" y="5157192"/>
            <a:ext cx="7632848" cy="1368152"/>
          </a:xfrm>
        </p:spPr>
        <p:txBody>
          <a:bodyPr>
            <a:normAutofit/>
          </a:bodyPr>
          <a:lstStyle/>
          <a:p>
            <a:r>
              <a:rPr lang="pl-PL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Potrafimy śmiecić to i nauczmy się sprzątać! DO ROBOTY!!! </a:t>
            </a:r>
            <a:endParaRPr lang="pl-PL" sz="2400" b="1" i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4680520" cy="439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3458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6530">
        <p:split orient="vert"/>
      </p:transition>
    </mc:Choice>
    <mc:Fallback>
      <p:transition spd="slow" advTm="65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ZANIECZYSZCZENIE  ŚRODOWISKA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225" y="2324100"/>
            <a:ext cx="52625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68501309"/>
      </p:ext>
    </p:extLst>
  </p:cSld>
  <p:clrMapOvr>
    <a:masterClrMapping/>
  </p:clrMapOvr>
  <p:transition spd="slow" advTm="296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ll MT" panose="02020503060305020303" pitchFamily="18" charset="0"/>
              </a:rPr>
              <a:t>ZANIECZYSZCZENIE PRZEZ SMOG</a:t>
            </a:r>
            <a:endParaRPr lang="pl-PL" sz="3600" b="1" i="1" dirty="0">
              <a:solidFill>
                <a:schemeClr val="accent2">
                  <a:lumMod val="60000"/>
                  <a:lumOff val="40000"/>
                </a:schemeClr>
              </a:solidFill>
              <a:latin typeface="Bell MT" panose="02020503060305020303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68863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4174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2614">
        <p14:switch dir="r"/>
      </p:transition>
    </mc:Choice>
    <mc:Fallback>
      <p:transition spd="slow" advTm="26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i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Naturalne zanieczyszczenia powietrza</a:t>
            </a:r>
            <a:endParaRPr lang="pl-PL" sz="2400" i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pl-PL" sz="1700" b="1" i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Powietrze </a:t>
            </a:r>
            <a:r>
              <a:rPr lang="pl-PL" sz="1700" dirty="0" smtClean="0"/>
              <a:t>– mieszanina gazów tworząca atmosferę ziemską; składa się z azotu (ok. 78%), tlenu (ok. 21%), gazów szlachetnych, dwutlenku węglu, pary wodnej i innych. Skroplone powietrze służy do otrzymywania tlenu i azotu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63" r="295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48992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949">
        <p14:prism isContent="1"/>
      </p:transition>
    </mc:Choice>
    <mc:Fallback>
      <p:transition spd="slow" advTm="1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181</Words>
  <Application>Microsoft Office PowerPoint</Application>
  <PresentationFormat>Pokaz na ekranie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Austin</vt:lpstr>
      <vt:lpstr>DZIEŃ ZIEMI</vt:lpstr>
      <vt:lpstr>Dzień Ziemi</vt:lpstr>
      <vt:lpstr>22 kwiecień Dzień Ziemi    </vt:lpstr>
      <vt:lpstr>Nasza planeta</vt:lpstr>
      <vt:lpstr>Świat bez plastikowego zanieczyszczenia </vt:lpstr>
      <vt:lpstr>Z Ekolog</vt:lpstr>
      <vt:lpstr>ZANIECZYSZCZENIE  ŚRODOWISKA</vt:lpstr>
      <vt:lpstr>ZANIECZYSZCZENIE PRZEZ SMOG</vt:lpstr>
      <vt:lpstr>Naturalne zanieczyszczenia powietrza</vt:lpstr>
      <vt:lpstr>ZANIECZYSZCZENIA WODY</vt:lpstr>
      <vt:lpstr>SPRZĄTANIE ŚWIATA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Uczen</dc:creator>
  <cp:lastModifiedBy>Arth</cp:lastModifiedBy>
  <cp:revision>10</cp:revision>
  <dcterms:created xsi:type="dcterms:W3CDTF">2018-04-20T13:06:27Z</dcterms:created>
  <dcterms:modified xsi:type="dcterms:W3CDTF">2018-04-24T17:40:02Z</dcterms:modified>
</cp:coreProperties>
</file>